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60" r:id="rId5"/>
    <p:sldId id="259" r:id="rId6"/>
    <p:sldId id="258" r:id="rId7"/>
    <p:sldId id="278" r:id="rId8"/>
    <p:sldId id="262" r:id="rId9"/>
    <p:sldId id="263" r:id="rId10"/>
    <p:sldId id="267" r:id="rId11"/>
    <p:sldId id="264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Профессионалы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ботаники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8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   </a:t>
            </a:r>
            <a:r>
              <a:rPr lang="ru-RU" sz="4000" dirty="0" smtClean="0"/>
              <a:t>Дерево чемпион Сибири по скорости  роста?</a:t>
            </a:r>
          </a:p>
          <a:p>
            <a:pPr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3200" b="1" dirty="0" smtClean="0"/>
              <a:t>Плод сливы: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 А) костянка 					</a:t>
            </a:r>
          </a:p>
          <a:p>
            <a:pPr>
              <a:buNone/>
            </a:pPr>
            <a:r>
              <a:rPr lang="ru-RU" sz="3200" dirty="0" smtClean="0"/>
              <a:t>Б)коробочка</a:t>
            </a:r>
          </a:p>
          <a:p>
            <a:pPr>
              <a:buNone/>
            </a:pPr>
            <a:r>
              <a:rPr lang="ru-RU" sz="3200" dirty="0" smtClean="0"/>
              <a:t>В) орешек				</a:t>
            </a:r>
          </a:p>
          <a:p>
            <a:pPr>
              <a:buNone/>
            </a:pPr>
            <a:r>
              <a:rPr lang="ru-RU" sz="3200" dirty="0" smtClean="0"/>
              <a:t>Г)</a:t>
            </a:r>
            <a:r>
              <a:rPr lang="ru-RU" sz="3200" dirty="0" err="1" smtClean="0"/>
              <a:t>многоорешек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449263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Кольца прироста в стебле образуются</a:t>
            </a:r>
          </a:p>
          <a:p>
            <a:pPr marL="0" lvl="0" indent="449263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счет деления клеток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сердцевины; </a:t>
            </a:r>
          </a:p>
          <a:p>
            <a:pPr lvl="0">
              <a:buNone/>
            </a:pP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камбия;</a:t>
            </a:r>
          </a:p>
          <a:p>
            <a:pPr lvl="0">
              <a:buNone/>
            </a:pP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В) пробки;</a:t>
            </a:r>
          </a:p>
          <a:p>
            <a:pPr lvl="0">
              <a:buNone/>
            </a:pP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Г) древесины.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332656"/>
            <a:ext cx="102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10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 smtClean="0"/>
              <a:t>Голосеменные растения опыляются:</a:t>
            </a:r>
          </a:p>
          <a:p>
            <a:pPr>
              <a:buNone/>
            </a:pPr>
            <a:r>
              <a:rPr lang="ru-RU" sz="3600" dirty="0" smtClean="0"/>
              <a:t>А) ветром; </a:t>
            </a:r>
          </a:p>
          <a:p>
            <a:pPr>
              <a:buNone/>
            </a:pPr>
            <a:r>
              <a:rPr lang="ru-RU" sz="3600" dirty="0" smtClean="0"/>
              <a:t>Б) насекомыми;</a:t>
            </a:r>
          </a:p>
          <a:p>
            <a:pPr>
              <a:buNone/>
            </a:pPr>
            <a:r>
              <a:rPr lang="ru-RU" sz="3600" dirty="0" smtClean="0"/>
              <a:t>В) птицами; </a:t>
            </a:r>
          </a:p>
          <a:p>
            <a:pPr>
              <a:buNone/>
            </a:pPr>
            <a:r>
              <a:rPr lang="ru-RU" sz="3600" dirty="0" smtClean="0"/>
              <a:t>Г) водой.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67944" y="332656"/>
            <a:ext cx="6880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11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12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628800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Соцветие колос характерно для:</a:t>
            </a:r>
            <a:br>
              <a:rPr lang="ru-RU" sz="3200" b="1" dirty="0" smtClean="0"/>
            </a:br>
            <a:r>
              <a:rPr lang="ru-RU" sz="3200" dirty="0" smtClean="0"/>
              <a:t>А) ландыша;</a:t>
            </a:r>
            <a:br>
              <a:rPr lang="ru-RU" sz="3200" dirty="0" smtClean="0"/>
            </a:br>
            <a:r>
              <a:rPr lang="ru-RU" sz="3200" dirty="0" smtClean="0"/>
              <a:t>Б) сирени;</a:t>
            </a:r>
            <a:br>
              <a:rPr lang="ru-RU" sz="3200" dirty="0" smtClean="0"/>
            </a:br>
            <a:r>
              <a:rPr lang="ru-RU" sz="3200" dirty="0" smtClean="0"/>
              <a:t>В) ржи;</a:t>
            </a:r>
            <a:br>
              <a:rPr lang="ru-RU" sz="3200" dirty="0" smtClean="0"/>
            </a:br>
            <a:r>
              <a:rPr lang="ru-RU" sz="3200" dirty="0" smtClean="0"/>
              <a:t>Г) подорожника. 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Внимание!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633413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Вариант ответа только </a:t>
            </a:r>
            <a:r>
              <a:rPr lang="ru-RU" sz="4400" b="1" dirty="0" smtClean="0">
                <a:solidFill>
                  <a:srgbClr val="FF0000"/>
                </a:solidFill>
              </a:rPr>
              <a:t>один</a:t>
            </a:r>
            <a:r>
              <a:rPr lang="ru-RU" sz="4400" dirty="0" smtClean="0">
                <a:solidFill>
                  <a:srgbClr val="FF0000"/>
                </a:solidFill>
              </a:rPr>
              <a:t>   (или </a:t>
            </a:r>
            <a:r>
              <a:rPr lang="ru-RU" sz="4400" b="1" dirty="0" smtClean="0">
                <a:solidFill>
                  <a:srgbClr val="FF0000"/>
                </a:solidFill>
              </a:rPr>
              <a:t>одно слово</a:t>
            </a:r>
            <a:r>
              <a:rPr lang="ru-RU" sz="4400" dirty="0" smtClean="0">
                <a:solidFill>
                  <a:srgbClr val="FF0000"/>
                </a:solidFill>
              </a:rPr>
              <a:t>)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85584" cy="9361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1.</a:t>
            </a:r>
            <a:r>
              <a:rPr lang="ru-RU" sz="3200" dirty="0" smtClean="0">
                <a:solidFill>
                  <a:schemeClr val="tx1"/>
                </a:solidFill>
              </a:rPr>
              <a:t> К двудольным растениям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относится: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Администратор\Downloads\Corn_0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996952"/>
            <a:ext cx="2088232" cy="1656184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</a:ln>
        </p:spPr>
      </p:pic>
      <p:pic>
        <p:nvPicPr>
          <p:cNvPr id="1028" name="Picture 4" descr="C:\Users\Администратор\Downloads\16058YoRNIkCOhFrgXJPtT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996952"/>
            <a:ext cx="2016224" cy="1656184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</a:ln>
        </p:spPr>
      </p:pic>
      <p:sp>
        <p:nvSpPr>
          <p:cNvPr id="8" name="TextBox 7"/>
          <p:cNvSpPr txBox="1"/>
          <p:nvPr/>
        </p:nvSpPr>
        <p:spPr>
          <a:xfrm>
            <a:off x="395536" y="2492896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А) кукуруза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699792" y="2492896"/>
            <a:ext cx="1404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Б) томат</a:t>
            </a:r>
            <a:endParaRPr lang="ru-RU" sz="2400" dirty="0"/>
          </a:p>
        </p:txBody>
      </p:sp>
      <p:pic>
        <p:nvPicPr>
          <p:cNvPr id="1030" name="Picture 6" descr="C:\Users\Администратор\Downloads\Green_Asparag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996952"/>
            <a:ext cx="1963685" cy="1656184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</a:ln>
        </p:spPr>
      </p:pic>
      <p:sp>
        <p:nvSpPr>
          <p:cNvPr id="11" name="TextBox 10"/>
          <p:cNvSpPr txBox="1"/>
          <p:nvPr/>
        </p:nvSpPr>
        <p:spPr>
          <a:xfrm>
            <a:off x="4572000" y="2492896"/>
            <a:ext cx="1630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В) спаржа</a:t>
            </a:r>
            <a:endParaRPr lang="ru-RU" sz="2400" dirty="0"/>
          </a:p>
        </p:txBody>
      </p:sp>
      <p:pic>
        <p:nvPicPr>
          <p:cNvPr id="3" name="Picture 2" descr="C:\Users\Администратор\Downloads\aloe-ve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996952"/>
            <a:ext cx="2091741" cy="165618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948264" y="2492896"/>
            <a:ext cx="120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Г) алоэ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Этот плод с давних пор считался древом познания.</a:t>
            </a:r>
          </a:p>
          <a:p>
            <a:r>
              <a:rPr lang="ru-RU" sz="3200" dirty="0" smtClean="0"/>
              <a:t>Ньютон благодаря этому плоду открыл важнейший закон физики.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smtClean="0">
                <a:solidFill>
                  <a:schemeClr val="tx1"/>
                </a:solidFill>
              </a:rPr>
              <a:t>Простой околоцветник у цветка :</a:t>
            </a:r>
            <a:r>
              <a:rPr lang="ru-RU" dirty="0" smtClean="0"/>
              <a:t>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А) Яблони</a:t>
            </a:r>
          </a:p>
          <a:p>
            <a:pPr>
              <a:buNone/>
            </a:pPr>
            <a:r>
              <a:rPr lang="ru-RU" dirty="0" smtClean="0"/>
              <a:t>Б) Тюльпана</a:t>
            </a:r>
          </a:p>
          <a:p>
            <a:pPr>
              <a:buNone/>
            </a:pPr>
            <a:r>
              <a:rPr lang="ru-RU" dirty="0" smtClean="0"/>
              <a:t>В)Гороха</a:t>
            </a:r>
          </a:p>
          <a:p>
            <a:pPr>
              <a:buNone/>
            </a:pPr>
            <a:r>
              <a:rPr lang="ru-RU" dirty="0" smtClean="0"/>
              <a:t>Г) Капусты</a:t>
            </a:r>
          </a:p>
        </p:txBody>
      </p:sp>
      <p:pic>
        <p:nvPicPr>
          <p:cNvPr id="6" name="Picture 2" descr="C:\Users\Администратор\Downloads\yablonya-butony-lepest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84784"/>
            <a:ext cx="1729680" cy="1224136"/>
          </a:xfrm>
          <a:prstGeom prst="rect">
            <a:avLst/>
          </a:prstGeom>
          <a:noFill/>
        </p:spPr>
      </p:pic>
      <p:pic>
        <p:nvPicPr>
          <p:cNvPr id="3075" name="Picture 3" descr="C:\Users\Администратор\Downloads\Tulip_insid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636912"/>
            <a:ext cx="1635994" cy="1224136"/>
          </a:xfrm>
          <a:prstGeom prst="rect">
            <a:avLst/>
          </a:prstGeom>
          <a:noFill/>
        </p:spPr>
      </p:pic>
      <p:pic>
        <p:nvPicPr>
          <p:cNvPr id="3076" name="Picture 4" descr="C:\Users\Администратор\Downloads\81_34578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861048"/>
            <a:ext cx="1714087" cy="1368152"/>
          </a:xfrm>
          <a:prstGeom prst="rect">
            <a:avLst/>
          </a:prstGeom>
          <a:noFill/>
        </p:spPr>
      </p:pic>
      <p:pic>
        <p:nvPicPr>
          <p:cNvPr id="3077" name="Picture 5" descr="C:\Users\Администратор\Downloads\hello_html_49994b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1818" y="5296150"/>
            <a:ext cx="1742182" cy="1561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dirty="0" smtClean="0">
                <a:solidFill>
                  <a:schemeClr val="tx1"/>
                </a:solidFill>
              </a:rPr>
              <a:t>Что обьединяет  нарциссы, тюльпаны, лилии, гиацинты 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Администратор\Downloads\narcissus-flower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2808312" cy="2162856"/>
          </a:xfrm>
          <a:prstGeom prst="rect">
            <a:avLst/>
          </a:prstGeom>
          <a:noFill/>
        </p:spPr>
      </p:pic>
      <p:pic>
        <p:nvPicPr>
          <p:cNvPr id="2052" name="Picture 4" descr="C:\Users\Администратор\Downloads\tyulpany_foto_3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556792"/>
            <a:ext cx="2520280" cy="2067124"/>
          </a:xfrm>
          <a:prstGeom prst="rect">
            <a:avLst/>
          </a:prstGeom>
          <a:noFill/>
        </p:spPr>
      </p:pic>
      <p:pic>
        <p:nvPicPr>
          <p:cNvPr id="2053" name="Picture 5" descr="C:\Users\Администратор\Downloads\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717032"/>
            <a:ext cx="2592288" cy="2160240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ownloads\1600x900_799755_[www.ArtFile.ru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861048"/>
            <a:ext cx="2880320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Манную крупу получают из:</a:t>
            </a:r>
          </a:p>
          <a:p>
            <a:pPr>
              <a:buNone/>
            </a:pPr>
            <a:r>
              <a:rPr lang="ru-RU" sz="3200" dirty="0" smtClean="0"/>
              <a:t>А) овес</a:t>
            </a:r>
          </a:p>
          <a:p>
            <a:pPr>
              <a:buNone/>
            </a:pPr>
            <a:r>
              <a:rPr lang="ru-RU" sz="3200" dirty="0" smtClean="0"/>
              <a:t>Б) просо</a:t>
            </a:r>
          </a:p>
          <a:p>
            <a:pPr>
              <a:buNone/>
            </a:pPr>
            <a:r>
              <a:rPr lang="ru-RU" sz="3200" dirty="0" smtClean="0"/>
              <a:t>В)пшеница</a:t>
            </a:r>
          </a:p>
          <a:p>
            <a:pPr>
              <a:buNone/>
            </a:pPr>
            <a:r>
              <a:rPr lang="ru-RU" sz="3200" dirty="0" smtClean="0"/>
              <a:t>Г) ячмень</a:t>
            </a:r>
            <a:endParaRPr lang="ru-RU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dirty="0" smtClean="0">
                <a:solidFill>
                  <a:schemeClr val="tx1"/>
                </a:solidFill>
              </a:rPr>
              <a:t>Какое растение лишнее?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А) Кедр</a:t>
            </a:r>
          </a:p>
          <a:p>
            <a:pPr>
              <a:buNone/>
            </a:pPr>
            <a:r>
              <a:rPr lang="ru-RU" dirty="0" smtClean="0"/>
              <a:t>Б) Кипарис</a:t>
            </a:r>
          </a:p>
          <a:p>
            <a:pPr>
              <a:buNone/>
            </a:pPr>
            <a:r>
              <a:rPr lang="ru-RU" dirty="0" smtClean="0"/>
              <a:t>В) Можжевельник</a:t>
            </a:r>
          </a:p>
          <a:p>
            <a:pPr>
              <a:buNone/>
            </a:pPr>
            <a:r>
              <a:rPr lang="ru-RU" dirty="0" smtClean="0"/>
              <a:t>Г)Пальма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C:\Users\Администратор\Downloads\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869160"/>
            <a:ext cx="2288693" cy="1518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7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3200" dirty="0" smtClean="0"/>
              <a:t>Если на кусочек хлеба капнуть разбавленный раствор йода, то появится тёмно-синее пятно. Этот опыт доказывает, что в хлебе содержи(а)</a:t>
            </a:r>
            <a:r>
              <a:rPr lang="ru-RU" sz="3200" dirty="0" err="1" smtClean="0"/>
              <a:t>тся</a:t>
            </a:r>
            <a:r>
              <a:rPr lang="ru-RU" sz="3200" dirty="0" smtClean="0"/>
              <a:t>:</a:t>
            </a:r>
          </a:p>
          <a:p>
            <a:pPr algn="just">
              <a:buNone/>
            </a:pPr>
            <a:r>
              <a:rPr lang="ru-RU" sz="3200" dirty="0" smtClean="0"/>
              <a:t> А) сахар; </a:t>
            </a:r>
          </a:p>
          <a:p>
            <a:pPr algn="just">
              <a:buNone/>
            </a:pPr>
            <a:r>
              <a:rPr lang="ru-RU" sz="3200" dirty="0" smtClean="0"/>
              <a:t>Б) минеральные соли; </a:t>
            </a:r>
          </a:p>
          <a:p>
            <a:pPr algn="just">
              <a:buNone/>
            </a:pPr>
            <a:r>
              <a:rPr lang="ru-RU" sz="3200" dirty="0" smtClean="0"/>
              <a:t>В) крахмал;</a:t>
            </a:r>
          </a:p>
          <a:p>
            <a:pPr algn="just">
              <a:buNone/>
            </a:pPr>
            <a:r>
              <a:rPr lang="ru-RU" sz="3200" dirty="0" smtClean="0"/>
              <a:t> Г) жиры. </a:t>
            </a:r>
            <a:endParaRPr lang="ru-RU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141</TotalTime>
  <Words>169</Words>
  <Application>Microsoft Office PowerPoint</Application>
  <PresentationFormat>Экран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Профессионалы  ботаники</vt:lpstr>
      <vt:lpstr>Внимание!</vt:lpstr>
      <vt:lpstr>1. К двудольным растениям  относится:</vt:lpstr>
      <vt:lpstr>2</vt:lpstr>
      <vt:lpstr>3. Простой околоцветник у цветка :                     </vt:lpstr>
      <vt:lpstr> 4.Что обьединяет  нарциссы, тюльпаны, лилии, гиацинты ?</vt:lpstr>
      <vt:lpstr>5</vt:lpstr>
      <vt:lpstr>6.Какое растение лишнее?</vt:lpstr>
      <vt:lpstr>7</vt:lpstr>
      <vt:lpstr>8</vt:lpstr>
      <vt:lpstr>9</vt:lpstr>
      <vt:lpstr>Слайд 12</vt:lpstr>
      <vt:lpstr> </vt:lpstr>
      <vt:lpstr>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Профессионалы  ботаники</dc:title>
  <dc:creator>Администратор</dc:creator>
  <cp:lastModifiedBy>Admin</cp:lastModifiedBy>
  <cp:revision>26</cp:revision>
  <dcterms:created xsi:type="dcterms:W3CDTF">2018-02-25T10:58:10Z</dcterms:created>
  <dcterms:modified xsi:type="dcterms:W3CDTF">2018-03-01T12:24:47Z</dcterms:modified>
</cp:coreProperties>
</file>